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C3C00-6938-4558-8C0A-6D02FCB46F9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A9ECA-1861-43F1-B023-878A2A3C87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English\Desktop\Студенческий социальный театр СОВА\кукольный спектакль Мужик и медведь для аоспитанников детского дома\IMG_155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000232" y="1"/>
            <a:ext cx="51435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English\Desktop\Студенческий социальный театр СОВА\кукольный спектакль Мужик и медведь для аоспитанников детского дома\IMG_156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000232" y="0"/>
            <a:ext cx="5143536" cy="6858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English\Desktop\Студенческий социальный театр СОВА\кукольный спектакль Мужик и медведь для аоспитанников детского дома\IMG_161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14546" y="0"/>
            <a:ext cx="51434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English\Desktop\Студенческий социальный театр СОВА\кукольный спектакль Мужик и медведь для аоспитанников детского дома\IMG_161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000232" y="0"/>
            <a:ext cx="51434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English\Desktop\Студенческий социальный театр СОВА\кукольный спектакль Мужик и медведь для аоспитанников детского дома\IMG_161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3108" y="0"/>
            <a:ext cx="51435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English\Desktop\Студенческий социальный театр СОВА\кукольный спектакль Мужик и медведь для аоспитанников детского дома\IMG_163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English\Desktop\Студенческий социальный театр СОВА\кукольный спектакль Мужик и медведь для аоспитанников детского дома\IMG_163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42303" y="-31728"/>
            <a:ext cx="9186303" cy="6889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English</dc:creator>
  <cp:lastModifiedBy>English</cp:lastModifiedBy>
  <cp:revision>1</cp:revision>
  <dcterms:created xsi:type="dcterms:W3CDTF">2016-02-03T03:22:14Z</dcterms:created>
  <dcterms:modified xsi:type="dcterms:W3CDTF">2016-02-03T03:27:12Z</dcterms:modified>
</cp:coreProperties>
</file>